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5" r:id="rId10"/>
    <p:sldId id="282" r:id="rId11"/>
    <p:sldId id="283" r:id="rId12"/>
    <p:sldId id="267" r:id="rId13"/>
    <p:sldId id="271" r:id="rId14"/>
    <p:sldId id="270" r:id="rId15"/>
    <p:sldId id="269" r:id="rId16"/>
    <p:sldId id="268" r:id="rId17"/>
    <p:sldId id="286" r:id="rId18"/>
    <p:sldId id="272" r:id="rId19"/>
    <p:sldId id="275" r:id="rId20"/>
    <p:sldId id="274" r:id="rId21"/>
    <p:sldId id="273" r:id="rId22"/>
    <p:sldId id="276" r:id="rId23"/>
    <p:sldId id="280" r:id="rId24"/>
    <p:sldId id="279" r:id="rId25"/>
    <p:sldId id="278" r:id="rId26"/>
    <p:sldId id="277" r:id="rId27"/>
    <p:sldId id="281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20" d="100"/>
          <a:sy n="120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08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97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88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67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6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4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0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9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47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7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2846-C9D8-4E60-A837-23200EFC2C6A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462F-4F36-48A8-8409-498D165E3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8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pic>
        <p:nvPicPr>
          <p:cNvPr id="1026" name="Picture 2" descr="Prof. Anna-Maria Kamin von der Uni Bielefeld sieht das Potenzial noch nicht  ausgeschöpft: Digitale Medien bieten den Schulen jetzt Chancen - Bielefeld  - Westfalen-Bl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09" y="1582864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Aufbau: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1. Grundlegende Anwenderkenntnisse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010912" y="2935224"/>
            <a:ext cx="5765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Dateien verwalten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Grundlegende Hard-Software-Kenntnisse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Basiswissen: Internetverbindungen und Betriebssysteme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2511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1. Grundlegende Anwenderkenntnisse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010912" y="2935224"/>
            <a:ext cx="5765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Dateien verwalten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Grundlegende Hard-Software-Kenntnisse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Basiswissen: Internetverbindungen und Betriebssysteme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Programme / Apps installieren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737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2. Programmspezifische Kompetenzen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2. Programmspezifische Kompetenzen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197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Word</a:t>
            </a:r>
          </a:p>
          <a:p>
            <a:endParaRPr lang="de-DE" b="1" dirty="0" smtClean="0"/>
          </a:p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36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2. Programmspezifische Kompetenzen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198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Word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Excel</a:t>
            </a:r>
          </a:p>
          <a:p>
            <a:endParaRPr lang="de-DE" b="1" dirty="0" smtClean="0"/>
          </a:p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8647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2. Programmspezifische Kompetenzen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830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Word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Excel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PowerPoint</a:t>
            </a:r>
          </a:p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0934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2. Programmspezifische Kompetenzen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5229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Word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Excel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PowerPoint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Umgang mit weiteren Programmen (</a:t>
            </a:r>
            <a:r>
              <a:rPr lang="de-DE" dirty="0" err="1" smtClean="0"/>
              <a:t>SchulCloud</a:t>
            </a:r>
            <a:r>
              <a:rPr lang="de-DE" dirty="0" smtClean="0"/>
              <a:t>,…)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4263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2. Programmspezifische Kompetenzen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52298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Word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Excel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Umgang mit Microsoft PowerPoint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Umgang mit weiteren Programmen (</a:t>
            </a:r>
            <a:r>
              <a:rPr lang="de-DE" dirty="0" err="1" smtClean="0"/>
              <a:t>SchulCloud</a:t>
            </a:r>
            <a:r>
              <a:rPr lang="de-DE" dirty="0" smtClean="0"/>
              <a:t>,…)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Arbeiten mit dem Tablet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01" y="2661274"/>
            <a:ext cx="3431333" cy="40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3. Umgang mit Informationen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47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b="1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541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3. Umgang mit Informationen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2172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Internetrecherche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b="1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530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3. Umgang mit Informationen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412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Internetrecherche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Informationen teilen / Kommunikation</a:t>
            </a:r>
          </a:p>
          <a:p>
            <a:endParaRPr lang="de-DE" b="1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211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3. Umgang mit Informationen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5515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Internetrecherche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Informationen teilen / Kommunikation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Digitale Ethik (Datenschutz, Jugendmedienschutz,…)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1423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4. Präsentation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473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3930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4. Präsentation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702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Präsentationsformen- und </a:t>
            </a:r>
            <a:r>
              <a:rPr lang="de-DE" dirty="0" smtClean="0"/>
              <a:t>Medien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2915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4. Präsentation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702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Präsentationsformen- und </a:t>
            </a:r>
            <a:r>
              <a:rPr lang="de-DE" dirty="0" smtClean="0"/>
              <a:t>Medien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Planung einer Präsentation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4064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4. Präsentation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702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Präsentationsformen- und </a:t>
            </a:r>
            <a:r>
              <a:rPr lang="de-DE" dirty="0" smtClean="0"/>
              <a:t>Medien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Planung einer Präsentation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Durchführung einer Präsentation</a:t>
            </a:r>
          </a:p>
          <a:p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3727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4. Präsentation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3702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Präsentationsformen- und </a:t>
            </a:r>
            <a:r>
              <a:rPr lang="de-DE" dirty="0" smtClean="0"/>
              <a:t>Medien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Planung einer Präsentation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Durchführung einer Präsentation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Konstruktives Feedback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071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5. Medien und Gesellschaft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010912" y="2935224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Reflexion des eigenen Medienkonsums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6168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8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30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(Struktur):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2252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Aufbau: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0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(Struktur):</a:t>
            </a:r>
            <a:endParaRPr lang="de-DE" u="sng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2447" t="17786" r="1316" b="15393"/>
          <a:stretch/>
        </p:blipFill>
        <p:spPr>
          <a:xfrm>
            <a:off x="166181" y="1371600"/>
            <a:ext cx="11947233" cy="51846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28600" y="1993392"/>
            <a:ext cx="1563624" cy="4562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(Struktur):</a:t>
            </a:r>
            <a:endParaRPr lang="de-DE" u="sng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2447" t="17786" r="1316" b="15393"/>
          <a:stretch/>
        </p:blipFill>
        <p:spPr>
          <a:xfrm>
            <a:off x="166181" y="1371600"/>
            <a:ext cx="11947233" cy="51846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801368" y="1993392"/>
            <a:ext cx="1216152" cy="4562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1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(Struktur):</a:t>
            </a:r>
            <a:endParaRPr lang="de-DE" u="sng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2447" t="17786" r="1316" b="15393"/>
          <a:stretch/>
        </p:blipFill>
        <p:spPr>
          <a:xfrm>
            <a:off x="166181" y="1371600"/>
            <a:ext cx="11947233" cy="51846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26664" y="1993392"/>
            <a:ext cx="3502152" cy="4562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(Struktur):</a:t>
            </a:r>
            <a:endParaRPr lang="de-DE" u="sng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2447" t="17786" r="1316" b="15393"/>
          <a:stretch/>
        </p:blipFill>
        <p:spPr>
          <a:xfrm>
            <a:off x="166181" y="1371600"/>
            <a:ext cx="11947233" cy="51846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28815" y="1993392"/>
            <a:ext cx="5527121" cy="4562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(Struktur):</a:t>
            </a:r>
            <a:endParaRPr lang="de-DE" u="sng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2447" t="17786" r="1316" b="15393"/>
          <a:stretch/>
        </p:blipFill>
        <p:spPr>
          <a:xfrm>
            <a:off x="166181" y="1371600"/>
            <a:ext cx="11947233" cy="51846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28815" y="1993392"/>
            <a:ext cx="5527121" cy="4562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 rot="19951314">
            <a:off x="2508435" y="4069215"/>
            <a:ext cx="5385816" cy="851545"/>
            <a:chOff x="5088894" y="569822"/>
            <a:chExt cx="5385816" cy="851545"/>
          </a:xfrm>
        </p:grpSpPr>
        <p:sp>
          <p:nvSpPr>
            <p:cNvPr id="10" name="Rechteck 9"/>
            <p:cNvSpPr/>
            <p:nvPr/>
          </p:nvSpPr>
          <p:spPr>
            <a:xfrm>
              <a:off x="5088894" y="589263"/>
              <a:ext cx="5385816" cy="83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099006" y="569822"/>
              <a:ext cx="53383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800" b="1" dirty="0" smtClean="0"/>
                <a:t>Mediencurriculum…</a:t>
              </a:r>
              <a:endParaRPr lang="de-DE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2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Checkliste: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683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Aufbau: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2608" y="90525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Aufbau: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77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Grundlegende Anwenderkenntnisse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8746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1. Grundlegende Anwenderkenntnisse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14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1. Grundlegende Anwenderkenntnisse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010912" y="2935224"/>
            <a:ext cx="220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Dateien verwalten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133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8600" y="158234"/>
            <a:ext cx="52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Mediencurriculum der Sekundarstufe (Klassen 5 – 10)</a:t>
            </a:r>
            <a:endParaRPr lang="de-DE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40" y="0"/>
            <a:ext cx="648797" cy="693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9969" y="1709928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5 und 6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08841" y="1706880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7 und 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400553" y="1712976"/>
            <a:ext cx="342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Mediencurriculum Sekundarstufe I</a:t>
            </a:r>
          </a:p>
          <a:p>
            <a:r>
              <a:rPr lang="de-DE" dirty="0" smtClean="0"/>
              <a:t>Klassen 9 und 10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9460" y="1706880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11756" y="1712976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394324" y="1709928"/>
            <a:ext cx="3349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084832" y="2386584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096000" y="239268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9942576" y="2407920"/>
            <a:ext cx="338328" cy="2651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6036" y="2770632"/>
            <a:ext cx="38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1. Grundlegende Anwenderkenntnisse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276" y="3041904"/>
            <a:ext cx="375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Programmspezifische Kompetenzen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8228" y="3322320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Umgang mit Informationen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74324" y="359359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Präsentation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1276" y="3874008"/>
            <a:ext cx="274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Medien und Gesellschaft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19460" y="2743200"/>
            <a:ext cx="11023902" cy="389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4592279" y="2743200"/>
            <a:ext cx="0" cy="389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010912" y="2935224"/>
            <a:ext cx="4322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Dateien verwalten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Grundlegende Hard-Software-Kenntnisse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92608" y="905256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Aufbau (Inhalte):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9183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Benutzerdefiniert</PresentationFormat>
  <Paragraphs>382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Musterschule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Tomes</dc:creator>
  <cp:lastModifiedBy>FrankTami</cp:lastModifiedBy>
  <cp:revision>11</cp:revision>
  <dcterms:created xsi:type="dcterms:W3CDTF">2020-09-08T09:59:57Z</dcterms:created>
  <dcterms:modified xsi:type="dcterms:W3CDTF">2021-04-30T11:29:26Z</dcterms:modified>
</cp:coreProperties>
</file>